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67" r:id="rId2"/>
    <p:sldId id="265" r:id="rId3"/>
    <p:sldId id="268" r:id="rId4"/>
    <p:sldId id="269" r:id="rId5"/>
    <p:sldId id="266" r:id="rId6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7"/>
      <p:bold r:id="rId8"/>
      <p:italic r:id="rId9"/>
      <p:boldItalic r:id="rId10"/>
    </p:embeddedFont>
    <p:embeddedFont>
      <p:font typeface="Comic Sans MS" panose="030F0702030302020204" pitchFamily="66" charset="0"/>
      <p:regular r:id="rId11"/>
      <p:bold r:id="rId12"/>
      <p:italic r:id="rId13"/>
      <p:boldItalic r:id="rId14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2" autoAdjust="0"/>
    <p:restoredTop sz="9466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22.12.2019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22.12.2019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22.12.2019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22.12.2019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22.12.2019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22.12.2019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22.12.2019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22.12.2019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22.12.2019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22.12.2019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22.12.2019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linda6035.ucoz.ru/" TargetMode="External"/><Relationship Id="rId2" Type="http://schemas.openxmlformats.org/officeDocument/2006/relationships/hyperlink" Target="https://photoshop-master.ru/adds/scrapbooking/17371-skrap-nabor-schastlivyiy.htm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23120" y="1700808"/>
            <a:ext cx="7920880" cy="2331690"/>
          </a:xfrm>
        </p:spPr>
        <p:txBody>
          <a:bodyPr anchor="ctr"/>
          <a:lstStyle/>
          <a:p>
            <a:r>
              <a:rPr lang="ru-RU" sz="7200" b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mic Sans MS" pitchFamily="66" charset="0"/>
                <a:cs typeface="Arial" charset="0"/>
              </a:rPr>
              <a:t>Птицы зимнею порою</a:t>
            </a:r>
            <a:endParaRPr lang="ru-RU" sz="7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760" y="4581128"/>
            <a:ext cx="5760640" cy="1224136"/>
          </a:xfrm>
        </p:spPr>
        <p:txBody>
          <a:bodyPr/>
          <a:lstStyle/>
          <a:p>
            <a:pPr>
              <a:spcBef>
                <a:spcPct val="0"/>
              </a:spcBef>
              <a:defRPr/>
            </a:pP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Автор: </a:t>
            </a:r>
            <a:r>
              <a:rPr lang="ru-RU" sz="1600" dirty="0" err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Гимазутдинова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 Г.В.</a:t>
            </a:r>
          </a:p>
          <a:p>
            <a:pPr>
              <a:spcBef>
                <a:spcPct val="0"/>
              </a:spcBef>
              <a:defRPr/>
            </a:pP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МА ДОУ № 42</a:t>
            </a:r>
          </a:p>
          <a:p>
            <a:pPr>
              <a:spcBef>
                <a:spcPct val="0"/>
              </a:spcBef>
              <a:defRPr/>
            </a:pP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Посёлок </a:t>
            </a:r>
            <a:r>
              <a:rPr lang="ru-RU" sz="1600" dirty="0" err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Рудгичный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 - 2019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Comic Sans MS" pitchFamily="66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835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403648" y="476672"/>
            <a:ext cx="7303046" cy="5433467"/>
          </a:xfrm>
          <a:prstGeom prst="rect">
            <a:avLst/>
          </a:prstGeom>
        </p:spPr>
      </p:pic>
      <p:pic>
        <p:nvPicPr>
          <p:cNvPr id="5" name="ЗВУКИ ЛЕСА-Атмосфера зимнего лес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47664" y="59101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83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43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5656" y="404664"/>
            <a:ext cx="7356309" cy="5517232"/>
          </a:xfrm>
          <a:prstGeom prst="rect">
            <a:avLst/>
          </a:prstGeom>
        </p:spPr>
      </p:pic>
      <p:pic>
        <p:nvPicPr>
          <p:cNvPr id="5" name="Золотые Звуки Природы-Шум леса, пение птиц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47664" y="586789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701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570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776" y="260648"/>
            <a:ext cx="5184576" cy="5884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9825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720996"/>
            <a:ext cx="7715200" cy="1143000"/>
          </a:xfrm>
        </p:spPr>
        <p:txBody>
          <a:bodyPr anchor="ctr"/>
          <a:lstStyle/>
          <a:p>
            <a:r>
              <a:rPr lang="ru-RU" sz="4000" dirty="0" smtClean="0">
                <a:solidFill>
                  <a:schemeClr val="accent1"/>
                </a:solidFill>
              </a:rPr>
              <a:t>Информационные источники</a:t>
            </a:r>
            <a:endParaRPr lang="ru-RU" sz="4000" dirty="0">
              <a:solidFill>
                <a:schemeClr val="accent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3194127"/>
            <a:ext cx="7715200" cy="792087"/>
          </a:xfrm>
        </p:spPr>
        <p:txBody>
          <a:bodyPr/>
          <a:lstStyle/>
          <a:p>
            <a:pPr marL="0" indent="0">
              <a:buNone/>
            </a:pPr>
            <a:r>
              <a:rPr lang="ru-RU" sz="1800" dirty="0">
                <a:solidFill>
                  <a:schemeClr val="accent1"/>
                </a:solidFill>
              </a:rPr>
              <a:t>Скрап-набор </a:t>
            </a:r>
            <a:r>
              <a:rPr lang="en-US" sz="1800" dirty="0">
                <a:solidFill>
                  <a:schemeClr val="accent1"/>
                </a:solidFill>
                <a:hlinkClick r:id="rId2"/>
              </a:rPr>
              <a:t>https://</a:t>
            </a:r>
            <a:r>
              <a:rPr lang="en-US" sz="1800" dirty="0" smtClean="0">
                <a:solidFill>
                  <a:schemeClr val="accent1"/>
                </a:solidFill>
                <a:hlinkClick r:id="rId2"/>
              </a:rPr>
              <a:t>photoshop-master.ru/adds/scrapbooking/17371-skrap-nabor-schastlivyiy.html</a:t>
            </a:r>
            <a:r>
              <a:rPr lang="ru-RU" sz="1800" dirty="0" smtClean="0">
                <a:solidFill>
                  <a:schemeClr val="accent1"/>
                </a:solidFill>
              </a:rPr>
              <a:t> </a:t>
            </a:r>
            <a:r>
              <a:rPr lang="en-US" sz="1800" dirty="0" smtClean="0">
                <a:solidFill>
                  <a:schemeClr val="accent1"/>
                </a:solidFill>
              </a:rPr>
              <a:t> </a:t>
            </a:r>
            <a:endParaRPr lang="en-US" sz="1800" dirty="0">
              <a:solidFill>
                <a:schemeClr val="accent1"/>
              </a:solidFill>
            </a:endParaRPr>
          </a:p>
          <a:p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6" name="Прямоугольник 3"/>
          <p:cNvSpPr>
            <a:spLocks noChangeArrowheads="1"/>
          </p:cNvSpPr>
          <p:nvPr/>
        </p:nvSpPr>
        <p:spPr bwMode="auto">
          <a:xfrm>
            <a:off x="2271837" y="4972374"/>
            <a:ext cx="534521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accent1"/>
                </a:solidFill>
                <a:latin typeface="Comic Sans MS" pitchFamily="66" charset="0"/>
                <a:cs typeface="Arial" charset="0"/>
              </a:rPr>
              <a:t>Сайт</a:t>
            </a:r>
            <a:r>
              <a:rPr lang="en-US" sz="2000" b="1" dirty="0" smtClean="0">
                <a:solidFill>
                  <a:schemeClr val="accent1"/>
                </a:solidFill>
                <a:latin typeface="Comic Sans MS" pitchFamily="66" charset="0"/>
                <a:hlinkClick r:id="rId3"/>
              </a:rPr>
              <a:t> http://linda6035.ucoz.ru/</a:t>
            </a:r>
            <a:r>
              <a:rPr lang="ru-RU" sz="2000" b="1" dirty="0" smtClean="0">
                <a:solidFill>
                  <a:schemeClr val="accent1"/>
                </a:solidFill>
                <a:latin typeface="Comic Sans MS" pitchFamily="66" charset="0"/>
                <a:cs typeface="Arial" charset="0"/>
              </a:rPr>
              <a:t> </a:t>
            </a:r>
            <a:r>
              <a:rPr lang="en-US" sz="2000" b="1" dirty="0" smtClean="0">
                <a:solidFill>
                  <a:schemeClr val="accent1"/>
                </a:solidFill>
                <a:latin typeface="Comic Sans MS" pitchFamily="66" charset="0"/>
                <a:cs typeface="Arial" charset="0"/>
              </a:rPr>
              <a:t> </a:t>
            </a:r>
            <a:r>
              <a:rPr lang="ru-RU" sz="2000" b="1" dirty="0" smtClean="0">
                <a:solidFill>
                  <a:schemeClr val="accent1"/>
                </a:solidFill>
                <a:latin typeface="Comic Sans MS" pitchFamily="66" charset="0"/>
                <a:cs typeface="Arial" charset="0"/>
              </a:rPr>
              <a:t> </a:t>
            </a:r>
            <a:endParaRPr lang="ru-RU" sz="2000" b="1" dirty="0">
              <a:solidFill>
                <a:schemeClr val="accent1"/>
              </a:solidFill>
              <a:latin typeface="Comic Sans MS" pitchFamily="66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220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20">
      <a:dk1>
        <a:srgbClr val="003300"/>
      </a:dk1>
      <a:lt1>
        <a:srgbClr val="006000"/>
      </a:lt1>
      <a:dk2>
        <a:srgbClr val="003300"/>
      </a:dk2>
      <a:lt2>
        <a:srgbClr val="003300"/>
      </a:lt2>
      <a:accent1>
        <a:srgbClr val="003300"/>
      </a:accent1>
      <a:accent2>
        <a:srgbClr val="C00000"/>
      </a:accent2>
      <a:accent3>
        <a:srgbClr val="003300"/>
      </a:accent3>
      <a:accent4>
        <a:srgbClr val="003300"/>
      </a:accent4>
      <a:accent5>
        <a:srgbClr val="003300"/>
      </a:accent5>
      <a:accent6>
        <a:srgbClr val="003300"/>
      </a:accent6>
      <a:hlink>
        <a:srgbClr val="003300"/>
      </a:hlink>
      <a:folHlink>
        <a:srgbClr val="003300"/>
      </a:folHlink>
    </a:clrScheme>
    <a:fontScheme name="для шаблонов синий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27</Words>
  <Application>Microsoft Office PowerPoint</Application>
  <PresentationFormat>Экран (4:3)</PresentationFormat>
  <Paragraphs>7</Paragraphs>
  <Slides>5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Calibri</vt:lpstr>
      <vt:lpstr>Arial</vt:lpstr>
      <vt:lpstr>Comic Sans MS</vt:lpstr>
      <vt:lpstr>1_Тема Office</vt:lpstr>
      <vt:lpstr>Птицы зимнею порою</vt:lpstr>
      <vt:lpstr>Презентация PowerPoint</vt:lpstr>
      <vt:lpstr>Презентация PowerPoint</vt:lpstr>
      <vt:lpstr>Презентация PowerPoint</vt:lpstr>
      <vt:lpstr>Информационные источники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Рамки</dc:title>
  <dc:creator>Фокина Лидия Петровна</dc:creator>
  <cp:keywords>Шаблон презентации</cp:keywords>
  <cp:lastModifiedBy>Галина</cp:lastModifiedBy>
  <cp:revision>57</cp:revision>
  <dcterms:created xsi:type="dcterms:W3CDTF">2014-07-06T18:18:01Z</dcterms:created>
  <dcterms:modified xsi:type="dcterms:W3CDTF">2019-12-22T16:43:48Z</dcterms:modified>
</cp:coreProperties>
</file>